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81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70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57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67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5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361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89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71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271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114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72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6DDF-98FA-411B-92B1-4C428F2E4E1F}" type="datetimeFigureOut">
              <a:rPr lang="de-DE" smtClean="0"/>
              <a:t>17.02.2020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F766E-948F-4ED8-B184-474B8134040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83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335" y="2951917"/>
            <a:ext cx="3816424" cy="2540601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419831" y="1987098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3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 Angelika Hofstetter &amp; Ricardo Perez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>
          <a:xfrm>
            <a:off x="324509" y="188640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Neue Zumba Kurse in der </a:t>
            </a:r>
            <a:r>
              <a:rPr lang="de-DE" dirty="0" err="1" smtClean="0"/>
              <a:t>Vhs</a:t>
            </a:r>
            <a:r>
              <a:rPr lang="de-DE" dirty="0" smtClean="0"/>
              <a:t>-Landshut</a:t>
            </a:r>
            <a:endParaRPr lang="de-DE" dirty="0"/>
          </a:p>
        </p:txBody>
      </p:sp>
      <p:pic>
        <p:nvPicPr>
          <p:cNvPr id="13" name="Inhaltsplatzhalt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75" y="2938367"/>
            <a:ext cx="4038600" cy="2578865"/>
          </a:xfrm>
        </p:spPr>
      </p:pic>
      <p:sp>
        <p:nvSpPr>
          <p:cNvPr id="14" name="Titel 9"/>
          <p:cNvSpPr txBox="1">
            <a:spLocks/>
          </p:cNvSpPr>
          <p:nvPr/>
        </p:nvSpPr>
        <p:spPr>
          <a:xfrm>
            <a:off x="395536" y="5517232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www.rica-salsa.de</a:t>
            </a:r>
            <a:endParaRPr lang="de-DE" dirty="0"/>
          </a:p>
        </p:txBody>
      </p:sp>
      <p:sp>
        <p:nvSpPr>
          <p:cNvPr id="7" name="Titel 9"/>
          <p:cNvSpPr txBox="1">
            <a:spLocks/>
          </p:cNvSpPr>
          <p:nvPr/>
        </p:nvSpPr>
        <p:spPr>
          <a:xfrm>
            <a:off x="311819" y="1195010"/>
            <a:ext cx="8568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a</a:t>
            </a:r>
            <a:r>
              <a:rPr lang="de-DE" dirty="0" smtClean="0"/>
              <a:t>b </a:t>
            </a:r>
            <a:r>
              <a:rPr lang="de-DE" dirty="0" smtClean="0"/>
              <a:t>Februar 2020 tanzen</a:t>
            </a:r>
            <a:r>
              <a:rPr lang="de-DE" dirty="0" smtClean="0"/>
              <a:t>, fit bleiben und viel Spaß haben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350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Neue Zumba Kurse in der Vhs-Landshut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Kontakt:</dc:creator>
  <cp:lastModifiedBy>Kontakt: </cp:lastModifiedBy>
  <cp:revision>8</cp:revision>
  <dcterms:created xsi:type="dcterms:W3CDTF">2018-08-27T18:33:04Z</dcterms:created>
  <dcterms:modified xsi:type="dcterms:W3CDTF">2020-02-17T19:23:44Z</dcterms:modified>
</cp:coreProperties>
</file>